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9" r:id="rId4"/>
    <p:sldId id="310" r:id="rId5"/>
    <p:sldId id="312" r:id="rId6"/>
    <p:sldId id="315" r:id="rId7"/>
    <p:sldId id="307" r:id="rId8"/>
    <p:sldId id="261" r:id="rId9"/>
    <p:sldId id="313" r:id="rId10"/>
    <p:sldId id="306" r:id="rId11"/>
    <p:sldId id="259" r:id="rId12"/>
    <p:sldId id="311" r:id="rId13"/>
    <p:sldId id="308" r:id="rId14"/>
    <p:sldId id="314" r:id="rId1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CFE"/>
    <a:srgbClr val="CC00CC"/>
    <a:srgbClr val="663300"/>
    <a:srgbClr val="ECD1FD"/>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6526-3D56-1B4B-DE01-6D23DF3CD9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510741-D406-A5FE-F471-CDD52CFCA5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CCE2A-A4F5-FC98-0543-67A244E2D736}"/>
              </a:ext>
            </a:extLst>
          </p:cNvPr>
          <p:cNvSpPr>
            <a:spLocks noGrp="1"/>
          </p:cNvSpPr>
          <p:nvPr>
            <p:ph type="dt" sz="half" idx="10"/>
          </p:nvPr>
        </p:nvSpPr>
        <p:spPr/>
        <p:txBody>
          <a:bodyPr/>
          <a:lstStyle/>
          <a:p>
            <a:fld id="{EE9592CC-EFD5-4E58-841D-C589B0CC13E0}" type="datetimeFigureOut">
              <a:rPr lang="en-US" smtClean="0"/>
              <a:t>3/17/2025</a:t>
            </a:fld>
            <a:endParaRPr lang="en-US"/>
          </a:p>
        </p:txBody>
      </p:sp>
      <p:sp>
        <p:nvSpPr>
          <p:cNvPr id="5" name="Footer Placeholder 4">
            <a:extLst>
              <a:ext uri="{FF2B5EF4-FFF2-40B4-BE49-F238E27FC236}">
                <a16:creationId xmlns:a16="http://schemas.microsoft.com/office/drawing/2014/main" id="{2FA5C79D-7E5A-D8A1-2C4B-6C3AAF44E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1ECB7-AC88-CF5E-ED23-00D43D440A14}"/>
              </a:ext>
            </a:extLst>
          </p:cNvPr>
          <p:cNvSpPr>
            <a:spLocks noGrp="1"/>
          </p:cNvSpPr>
          <p:nvPr>
            <p:ph type="sldNum" sz="quarter" idx="12"/>
          </p:nvPr>
        </p:nvSpPr>
        <p:spPr/>
        <p:txBody>
          <a:bodyPr/>
          <a:lstStyle/>
          <a:p>
            <a:fld id="{91E0EC35-D2AA-471D-899C-5D9E03F7FCA2}" type="slidenum">
              <a:rPr lang="en-US" smtClean="0"/>
              <a:t>‹#›</a:t>
            </a:fld>
            <a:endParaRPr lang="en-US"/>
          </a:p>
        </p:txBody>
      </p:sp>
    </p:spTree>
    <p:extLst>
      <p:ext uri="{BB962C8B-B14F-4D97-AF65-F5344CB8AC3E}">
        <p14:creationId xmlns:p14="http://schemas.microsoft.com/office/powerpoint/2010/main" val="3771629372"/>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F208-4E4D-45F3-3875-21946E1ECF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E9C403-83E2-D774-D506-2BE0FDA87E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DC561-1FE0-347C-61A0-633F4F3415D8}"/>
              </a:ext>
            </a:extLst>
          </p:cNvPr>
          <p:cNvSpPr>
            <a:spLocks noGrp="1"/>
          </p:cNvSpPr>
          <p:nvPr>
            <p:ph type="dt" sz="half" idx="10"/>
          </p:nvPr>
        </p:nvSpPr>
        <p:spPr/>
        <p:txBody>
          <a:bodyPr/>
          <a:lstStyle/>
          <a:p>
            <a:fld id="{EE9592CC-EFD5-4E58-841D-C589B0CC13E0}" type="datetimeFigureOut">
              <a:rPr lang="en-US" smtClean="0"/>
              <a:t>3/17/2025</a:t>
            </a:fld>
            <a:endParaRPr lang="en-US"/>
          </a:p>
        </p:txBody>
      </p:sp>
      <p:sp>
        <p:nvSpPr>
          <p:cNvPr id="5" name="Footer Placeholder 4">
            <a:extLst>
              <a:ext uri="{FF2B5EF4-FFF2-40B4-BE49-F238E27FC236}">
                <a16:creationId xmlns:a16="http://schemas.microsoft.com/office/drawing/2014/main" id="{3E1605A0-6E9B-409E-D2FA-BD19257F9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995DB-FE8C-4996-5D2E-7897467F22E2}"/>
              </a:ext>
            </a:extLst>
          </p:cNvPr>
          <p:cNvSpPr>
            <a:spLocks noGrp="1"/>
          </p:cNvSpPr>
          <p:nvPr>
            <p:ph type="sldNum" sz="quarter" idx="12"/>
          </p:nvPr>
        </p:nvSpPr>
        <p:spPr/>
        <p:txBody>
          <a:bodyPr/>
          <a:lstStyle/>
          <a:p>
            <a:fld id="{91E0EC35-D2AA-471D-899C-5D9E03F7FCA2}" type="slidenum">
              <a:rPr lang="en-US" smtClean="0"/>
              <a:t>‹#›</a:t>
            </a:fld>
            <a:endParaRPr lang="en-US"/>
          </a:p>
        </p:txBody>
      </p:sp>
    </p:spTree>
    <p:extLst>
      <p:ext uri="{BB962C8B-B14F-4D97-AF65-F5344CB8AC3E}">
        <p14:creationId xmlns:p14="http://schemas.microsoft.com/office/powerpoint/2010/main" val="725748305"/>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B9F30C-AE4B-FDE8-EBF4-2AF04F285E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4A73CF-52D6-8A2E-BDC8-7F493BAF6D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69827-20B4-7140-41A4-3BF210D8B366}"/>
              </a:ext>
            </a:extLst>
          </p:cNvPr>
          <p:cNvSpPr>
            <a:spLocks noGrp="1"/>
          </p:cNvSpPr>
          <p:nvPr>
            <p:ph type="dt" sz="half" idx="10"/>
          </p:nvPr>
        </p:nvSpPr>
        <p:spPr/>
        <p:txBody>
          <a:bodyPr/>
          <a:lstStyle/>
          <a:p>
            <a:fld id="{EE9592CC-EFD5-4E58-841D-C589B0CC13E0}" type="datetimeFigureOut">
              <a:rPr lang="en-US" smtClean="0"/>
              <a:t>3/17/2025</a:t>
            </a:fld>
            <a:endParaRPr lang="en-US"/>
          </a:p>
        </p:txBody>
      </p:sp>
      <p:sp>
        <p:nvSpPr>
          <p:cNvPr id="5" name="Footer Placeholder 4">
            <a:extLst>
              <a:ext uri="{FF2B5EF4-FFF2-40B4-BE49-F238E27FC236}">
                <a16:creationId xmlns:a16="http://schemas.microsoft.com/office/drawing/2014/main" id="{C965F6D8-97E6-3793-6FC0-BE561E8BD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2177C-401C-4610-6FE0-3AB49DD9211B}"/>
              </a:ext>
            </a:extLst>
          </p:cNvPr>
          <p:cNvSpPr>
            <a:spLocks noGrp="1"/>
          </p:cNvSpPr>
          <p:nvPr>
            <p:ph type="sldNum" sz="quarter" idx="12"/>
          </p:nvPr>
        </p:nvSpPr>
        <p:spPr/>
        <p:txBody>
          <a:bodyPr/>
          <a:lstStyle/>
          <a:p>
            <a:fld id="{91E0EC35-D2AA-471D-899C-5D9E03F7FCA2}" type="slidenum">
              <a:rPr lang="en-US" smtClean="0"/>
              <a:t>‹#›</a:t>
            </a:fld>
            <a:endParaRPr lang="en-US"/>
          </a:p>
        </p:txBody>
      </p:sp>
    </p:spTree>
    <p:extLst>
      <p:ext uri="{BB962C8B-B14F-4D97-AF65-F5344CB8AC3E}">
        <p14:creationId xmlns:p14="http://schemas.microsoft.com/office/powerpoint/2010/main" val="1318304941"/>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158C-FFD1-D156-74ED-A4ADAFBBB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06976-0F53-3000-2800-EC80E8BEF3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207E2-DE40-AD73-3E6A-D17EA21568C9}"/>
              </a:ext>
            </a:extLst>
          </p:cNvPr>
          <p:cNvSpPr>
            <a:spLocks noGrp="1"/>
          </p:cNvSpPr>
          <p:nvPr>
            <p:ph type="dt" sz="half" idx="10"/>
          </p:nvPr>
        </p:nvSpPr>
        <p:spPr/>
        <p:txBody>
          <a:bodyPr/>
          <a:lstStyle/>
          <a:p>
            <a:fld id="{EE9592CC-EFD5-4E58-841D-C589B0CC13E0}" type="datetimeFigureOut">
              <a:rPr lang="en-US" smtClean="0"/>
              <a:t>3/17/2025</a:t>
            </a:fld>
            <a:endParaRPr lang="en-US"/>
          </a:p>
        </p:txBody>
      </p:sp>
      <p:sp>
        <p:nvSpPr>
          <p:cNvPr id="5" name="Footer Placeholder 4">
            <a:extLst>
              <a:ext uri="{FF2B5EF4-FFF2-40B4-BE49-F238E27FC236}">
                <a16:creationId xmlns:a16="http://schemas.microsoft.com/office/drawing/2014/main" id="{DCD5295D-9DDA-FC80-CD30-CEE96FF17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5CCB6-7E8F-09A5-3500-14C94284EFC8}"/>
              </a:ext>
            </a:extLst>
          </p:cNvPr>
          <p:cNvSpPr>
            <a:spLocks noGrp="1"/>
          </p:cNvSpPr>
          <p:nvPr>
            <p:ph type="sldNum" sz="quarter" idx="12"/>
          </p:nvPr>
        </p:nvSpPr>
        <p:spPr/>
        <p:txBody>
          <a:bodyPr/>
          <a:lstStyle/>
          <a:p>
            <a:fld id="{91E0EC35-D2AA-471D-899C-5D9E03F7FCA2}" type="slidenum">
              <a:rPr lang="en-US" smtClean="0"/>
              <a:t>‹#›</a:t>
            </a:fld>
            <a:endParaRPr lang="en-US"/>
          </a:p>
        </p:txBody>
      </p:sp>
    </p:spTree>
    <p:extLst>
      <p:ext uri="{BB962C8B-B14F-4D97-AF65-F5344CB8AC3E}">
        <p14:creationId xmlns:p14="http://schemas.microsoft.com/office/powerpoint/2010/main" val="2324867897"/>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6855-F325-BD57-D2B5-17F1AA826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043F4C-CDFD-329C-015B-7CD84E1762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29B5B1-EE42-1135-3174-B3D5CF1AC0D7}"/>
              </a:ext>
            </a:extLst>
          </p:cNvPr>
          <p:cNvSpPr>
            <a:spLocks noGrp="1"/>
          </p:cNvSpPr>
          <p:nvPr>
            <p:ph type="dt" sz="half" idx="10"/>
          </p:nvPr>
        </p:nvSpPr>
        <p:spPr/>
        <p:txBody>
          <a:bodyPr/>
          <a:lstStyle/>
          <a:p>
            <a:fld id="{EE9592CC-EFD5-4E58-841D-C589B0CC13E0}" type="datetimeFigureOut">
              <a:rPr lang="en-US" smtClean="0"/>
              <a:t>3/17/2025</a:t>
            </a:fld>
            <a:endParaRPr lang="en-US"/>
          </a:p>
        </p:txBody>
      </p:sp>
      <p:sp>
        <p:nvSpPr>
          <p:cNvPr id="5" name="Footer Placeholder 4">
            <a:extLst>
              <a:ext uri="{FF2B5EF4-FFF2-40B4-BE49-F238E27FC236}">
                <a16:creationId xmlns:a16="http://schemas.microsoft.com/office/drawing/2014/main" id="{DE0D726F-5503-DD83-4D4B-7D89092A4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013F7-4470-2B23-7E7E-3A4622AB089F}"/>
              </a:ext>
            </a:extLst>
          </p:cNvPr>
          <p:cNvSpPr>
            <a:spLocks noGrp="1"/>
          </p:cNvSpPr>
          <p:nvPr>
            <p:ph type="sldNum" sz="quarter" idx="12"/>
          </p:nvPr>
        </p:nvSpPr>
        <p:spPr/>
        <p:txBody>
          <a:bodyPr/>
          <a:lstStyle/>
          <a:p>
            <a:fld id="{91E0EC35-D2AA-471D-899C-5D9E03F7FCA2}" type="slidenum">
              <a:rPr lang="en-US" smtClean="0"/>
              <a:t>‹#›</a:t>
            </a:fld>
            <a:endParaRPr lang="en-US"/>
          </a:p>
        </p:txBody>
      </p:sp>
    </p:spTree>
    <p:extLst>
      <p:ext uri="{BB962C8B-B14F-4D97-AF65-F5344CB8AC3E}">
        <p14:creationId xmlns:p14="http://schemas.microsoft.com/office/powerpoint/2010/main" val="3549371252"/>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BA04-D7DB-96A0-D5A1-258D89B8D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842C2-4EF5-CE3E-072B-29E80902DA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4D79C-FBC4-A76C-BE87-950AA40D50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0348B7-A836-9E13-DEA0-10D57F744A7D}"/>
              </a:ext>
            </a:extLst>
          </p:cNvPr>
          <p:cNvSpPr>
            <a:spLocks noGrp="1"/>
          </p:cNvSpPr>
          <p:nvPr>
            <p:ph type="dt" sz="half" idx="10"/>
          </p:nvPr>
        </p:nvSpPr>
        <p:spPr/>
        <p:txBody>
          <a:bodyPr/>
          <a:lstStyle/>
          <a:p>
            <a:fld id="{EE9592CC-EFD5-4E58-841D-C589B0CC13E0}" type="datetimeFigureOut">
              <a:rPr lang="en-US" smtClean="0"/>
              <a:t>3/17/2025</a:t>
            </a:fld>
            <a:endParaRPr lang="en-US"/>
          </a:p>
        </p:txBody>
      </p:sp>
      <p:sp>
        <p:nvSpPr>
          <p:cNvPr id="6" name="Footer Placeholder 5">
            <a:extLst>
              <a:ext uri="{FF2B5EF4-FFF2-40B4-BE49-F238E27FC236}">
                <a16:creationId xmlns:a16="http://schemas.microsoft.com/office/drawing/2014/main" id="{87F1B525-B6E5-16A3-3B1A-A0798326F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4B6BA-944C-F854-F23D-84CDB7D63BA2}"/>
              </a:ext>
            </a:extLst>
          </p:cNvPr>
          <p:cNvSpPr>
            <a:spLocks noGrp="1"/>
          </p:cNvSpPr>
          <p:nvPr>
            <p:ph type="sldNum" sz="quarter" idx="12"/>
          </p:nvPr>
        </p:nvSpPr>
        <p:spPr/>
        <p:txBody>
          <a:bodyPr/>
          <a:lstStyle/>
          <a:p>
            <a:fld id="{91E0EC35-D2AA-471D-899C-5D9E03F7FCA2}" type="slidenum">
              <a:rPr lang="en-US" smtClean="0"/>
              <a:t>‹#›</a:t>
            </a:fld>
            <a:endParaRPr lang="en-US"/>
          </a:p>
        </p:txBody>
      </p:sp>
    </p:spTree>
    <p:extLst>
      <p:ext uri="{BB962C8B-B14F-4D97-AF65-F5344CB8AC3E}">
        <p14:creationId xmlns:p14="http://schemas.microsoft.com/office/powerpoint/2010/main" val="44016434"/>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FB0B8-F2A4-5E9C-D90C-D71B34649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BB4C61-1F13-3CE5-A06C-0B4675ED55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8A9013-A7CC-2C61-66A1-B2CF2A7F88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2948D6-7A89-B4A0-8F27-5C444DDE0E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286A55-7809-CC35-59A2-0A5626EA2F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B1ABFA-DF2E-0845-D868-C11F07E20FE3}"/>
              </a:ext>
            </a:extLst>
          </p:cNvPr>
          <p:cNvSpPr>
            <a:spLocks noGrp="1"/>
          </p:cNvSpPr>
          <p:nvPr>
            <p:ph type="dt" sz="half" idx="10"/>
          </p:nvPr>
        </p:nvSpPr>
        <p:spPr/>
        <p:txBody>
          <a:bodyPr/>
          <a:lstStyle/>
          <a:p>
            <a:fld id="{EE9592CC-EFD5-4E58-841D-C589B0CC13E0}" type="datetimeFigureOut">
              <a:rPr lang="en-US" smtClean="0"/>
              <a:t>3/17/2025</a:t>
            </a:fld>
            <a:endParaRPr lang="en-US"/>
          </a:p>
        </p:txBody>
      </p:sp>
      <p:sp>
        <p:nvSpPr>
          <p:cNvPr id="8" name="Footer Placeholder 7">
            <a:extLst>
              <a:ext uri="{FF2B5EF4-FFF2-40B4-BE49-F238E27FC236}">
                <a16:creationId xmlns:a16="http://schemas.microsoft.com/office/drawing/2014/main" id="{494C0500-CA99-8AB8-32B1-8CF9C8AB62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024269-D1B3-62F1-13B8-6533EB5A75FA}"/>
              </a:ext>
            </a:extLst>
          </p:cNvPr>
          <p:cNvSpPr>
            <a:spLocks noGrp="1"/>
          </p:cNvSpPr>
          <p:nvPr>
            <p:ph type="sldNum" sz="quarter" idx="12"/>
          </p:nvPr>
        </p:nvSpPr>
        <p:spPr/>
        <p:txBody>
          <a:bodyPr/>
          <a:lstStyle/>
          <a:p>
            <a:fld id="{91E0EC35-D2AA-471D-899C-5D9E03F7FCA2}" type="slidenum">
              <a:rPr lang="en-US" smtClean="0"/>
              <a:t>‹#›</a:t>
            </a:fld>
            <a:endParaRPr lang="en-US"/>
          </a:p>
        </p:txBody>
      </p:sp>
    </p:spTree>
    <p:extLst>
      <p:ext uri="{BB962C8B-B14F-4D97-AF65-F5344CB8AC3E}">
        <p14:creationId xmlns:p14="http://schemas.microsoft.com/office/powerpoint/2010/main" val="2086997887"/>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DCD0-AB67-DD2E-847B-8FF978915C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39EFD4-0129-431C-3AE2-E53E22083FBD}"/>
              </a:ext>
            </a:extLst>
          </p:cNvPr>
          <p:cNvSpPr>
            <a:spLocks noGrp="1"/>
          </p:cNvSpPr>
          <p:nvPr>
            <p:ph type="dt" sz="half" idx="10"/>
          </p:nvPr>
        </p:nvSpPr>
        <p:spPr/>
        <p:txBody>
          <a:bodyPr/>
          <a:lstStyle/>
          <a:p>
            <a:fld id="{EE9592CC-EFD5-4E58-841D-C589B0CC13E0}" type="datetimeFigureOut">
              <a:rPr lang="en-US" smtClean="0"/>
              <a:t>3/17/2025</a:t>
            </a:fld>
            <a:endParaRPr lang="en-US"/>
          </a:p>
        </p:txBody>
      </p:sp>
      <p:sp>
        <p:nvSpPr>
          <p:cNvPr id="4" name="Footer Placeholder 3">
            <a:extLst>
              <a:ext uri="{FF2B5EF4-FFF2-40B4-BE49-F238E27FC236}">
                <a16:creationId xmlns:a16="http://schemas.microsoft.com/office/drawing/2014/main" id="{35846C3C-DA2C-F468-117E-5DBE228500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0810A9-CB20-79E5-A31E-250489541EE6}"/>
              </a:ext>
            </a:extLst>
          </p:cNvPr>
          <p:cNvSpPr>
            <a:spLocks noGrp="1"/>
          </p:cNvSpPr>
          <p:nvPr>
            <p:ph type="sldNum" sz="quarter" idx="12"/>
          </p:nvPr>
        </p:nvSpPr>
        <p:spPr/>
        <p:txBody>
          <a:bodyPr/>
          <a:lstStyle/>
          <a:p>
            <a:fld id="{91E0EC35-D2AA-471D-899C-5D9E03F7FCA2}" type="slidenum">
              <a:rPr lang="en-US" smtClean="0"/>
              <a:t>‹#›</a:t>
            </a:fld>
            <a:endParaRPr lang="en-US"/>
          </a:p>
        </p:txBody>
      </p:sp>
    </p:spTree>
    <p:extLst>
      <p:ext uri="{BB962C8B-B14F-4D97-AF65-F5344CB8AC3E}">
        <p14:creationId xmlns:p14="http://schemas.microsoft.com/office/powerpoint/2010/main" val="3453306212"/>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DA8C9-05A8-37DA-F3D1-7D80DB479181}"/>
              </a:ext>
            </a:extLst>
          </p:cNvPr>
          <p:cNvSpPr>
            <a:spLocks noGrp="1"/>
          </p:cNvSpPr>
          <p:nvPr>
            <p:ph type="dt" sz="half" idx="10"/>
          </p:nvPr>
        </p:nvSpPr>
        <p:spPr/>
        <p:txBody>
          <a:bodyPr/>
          <a:lstStyle/>
          <a:p>
            <a:fld id="{EE9592CC-EFD5-4E58-841D-C589B0CC13E0}" type="datetimeFigureOut">
              <a:rPr lang="en-US" smtClean="0"/>
              <a:t>3/17/2025</a:t>
            </a:fld>
            <a:endParaRPr lang="en-US"/>
          </a:p>
        </p:txBody>
      </p:sp>
      <p:sp>
        <p:nvSpPr>
          <p:cNvPr id="3" name="Footer Placeholder 2">
            <a:extLst>
              <a:ext uri="{FF2B5EF4-FFF2-40B4-BE49-F238E27FC236}">
                <a16:creationId xmlns:a16="http://schemas.microsoft.com/office/drawing/2014/main" id="{11534F43-0594-9887-2F1E-7879B0D625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9FECEB-AE0F-5968-841C-F58AA3A649A8}"/>
              </a:ext>
            </a:extLst>
          </p:cNvPr>
          <p:cNvSpPr>
            <a:spLocks noGrp="1"/>
          </p:cNvSpPr>
          <p:nvPr>
            <p:ph type="sldNum" sz="quarter" idx="12"/>
          </p:nvPr>
        </p:nvSpPr>
        <p:spPr/>
        <p:txBody>
          <a:bodyPr/>
          <a:lstStyle/>
          <a:p>
            <a:fld id="{91E0EC35-D2AA-471D-899C-5D9E03F7FCA2}" type="slidenum">
              <a:rPr lang="en-US" smtClean="0"/>
              <a:t>‹#›</a:t>
            </a:fld>
            <a:endParaRPr lang="en-US"/>
          </a:p>
        </p:txBody>
      </p:sp>
    </p:spTree>
    <p:extLst>
      <p:ext uri="{BB962C8B-B14F-4D97-AF65-F5344CB8AC3E}">
        <p14:creationId xmlns:p14="http://schemas.microsoft.com/office/powerpoint/2010/main" val="1951976843"/>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C3C1-B6F2-23E3-97EF-AAC428DCE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F80878-D2DF-E228-BAEF-FA9CDF605F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01E5DA-52A7-0DF0-3B7B-39EB31B2E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07169-84A0-C614-D8C8-E073F67CE231}"/>
              </a:ext>
            </a:extLst>
          </p:cNvPr>
          <p:cNvSpPr>
            <a:spLocks noGrp="1"/>
          </p:cNvSpPr>
          <p:nvPr>
            <p:ph type="dt" sz="half" idx="10"/>
          </p:nvPr>
        </p:nvSpPr>
        <p:spPr/>
        <p:txBody>
          <a:bodyPr/>
          <a:lstStyle/>
          <a:p>
            <a:fld id="{EE9592CC-EFD5-4E58-841D-C589B0CC13E0}" type="datetimeFigureOut">
              <a:rPr lang="en-US" smtClean="0"/>
              <a:t>3/17/2025</a:t>
            </a:fld>
            <a:endParaRPr lang="en-US"/>
          </a:p>
        </p:txBody>
      </p:sp>
      <p:sp>
        <p:nvSpPr>
          <p:cNvPr id="6" name="Footer Placeholder 5">
            <a:extLst>
              <a:ext uri="{FF2B5EF4-FFF2-40B4-BE49-F238E27FC236}">
                <a16:creationId xmlns:a16="http://schemas.microsoft.com/office/drawing/2014/main" id="{BC030A18-D7B0-0D1C-B700-B05E9BE74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8A7B8-7107-4F5B-EC39-E6CEF679043D}"/>
              </a:ext>
            </a:extLst>
          </p:cNvPr>
          <p:cNvSpPr>
            <a:spLocks noGrp="1"/>
          </p:cNvSpPr>
          <p:nvPr>
            <p:ph type="sldNum" sz="quarter" idx="12"/>
          </p:nvPr>
        </p:nvSpPr>
        <p:spPr/>
        <p:txBody>
          <a:bodyPr/>
          <a:lstStyle/>
          <a:p>
            <a:fld id="{91E0EC35-D2AA-471D-899C-5D9E03F7FCA2}" type="slidenum">
              <a:rPr lang="en-US" smtClean="0"/>
              <a:t>‹#›</a:t>
            </a:fld>
            <a:endParaRPr lang="en-US"/>
          </a:p>
        </p:txBody>
      </p:sp>
    </p:spTree>
    <p:extLst>
      <p:ext uri="{BB962C8B-B14F-4D97-AF65-F5344CB8AC3E}">
        <p14:creationId xmlns:p14="http://schemas.microsoft.com/office/powerpoint/2010/main" val="3581310642"/>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082D-7015-C617-46FD-733920CC4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1F8F6D-D154-BA62-41C8-CDE6082DA4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D4A15A-6DA1-E22E-94A2-B14E82C27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E9926-3786-A2BF-E82E-0294A66AB3A1}"/>
              </a:ext>
            </a:extLst>
          </p:cNvPr>
          <p:cNvSpPr>
            <a:spLocks noGrp="1"/>
          </p:cNvSpPr>
          <p:nvPr>
            <p:ph type="dt" sz="half" idx="10"/>
          </p:nvPr>
        </p:nvSpPr>
        <p:spPr/>
        <p:txBody>
          <a:bodyPr/>
          <a:lstStyle/>
          <a:p>
            <a:fld id="{EE9592CC-EFD5-4E58-841D-C589B0CC13E0}" type="datetimeFigureOut">
              <a:rPr lang="en-US" smtClean="0"/>
              <a:t>3/17/2025</a:t>
            </a:fld>
            <a:endParaRPr lang="en-US"/>
          </a:p>
        </p:txBody>
      </p:sp>
      <p:sp>
        <p:nvSpPr>
          <p:cNvPr id="6" name="Footer Placeholder 5">
            <a:extLst>
              <a:ext uri="{FF2B5EF4-FFF2-40B4-BE49-F238E27FC236}">
                <a16:creationId xmlns:a16="http://schemas.microsoft.com/office/drawing/2014/main" id="{05A5E87C-5AA2-33FE-D975-2550A72EE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C454-35AE-9ADF-86F0-0215DF3CC5DE}"/>
              </a:ext>
            </a:extLst>
          </p:cNvPr>
          <p:cNvSpPr>
            <a:spLocks noGrp="1"/>
          </p:cNvSpPr>
          <p:nvPr>
            <p:ph type="sldNum" sz="quarter" idx="12"/>
          </p:nvPr>
        </p:nvSpPr>
        <p:spPr/>
        <p:txBody>
          <a:bodyPr/>
          <a:lstStyle/>
          <a:p>
            <a:fld id="{91E0EC35-D2AA-471D-899C-5D9E03F7FCA2}" type="slidenum">
              <a:rPr lang="en-US" smtClean="0"/>
              <a:t>‹#›</a:t>
            </a:fld>
            <a:endParaRPr lang="en-US"/>
          </a:p>
        </p:txBody>
      </p:sp>
    </p:spTree>
    <p:extLst>
      <p:ext uri="{BB962C8B-B14F-4D97-AF65-F5344CB8AC3E}">
        <p14:creationId xmlns:p14="http://schemas.microsoft.com/office/powerpoint/2010/main" val="1752154718"/>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9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93306-4E71-DEB9-D999-8BB89A0CA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89DF7E-A936-FB1E-06EC-AB09F29E37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4352C-468D-40B6-C200-C1577633F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592CC-EFD5-4E58-841D-C589B0CC13E0}" type="datetimeFigureOut">
              <a:rPr lang="en-US" smtClean="0"/>
              <a:t>3/17/2025</a:t>
            </a:fld>
            <a:endParaRPr lang="en-US"/>
          </a:p>
        </p:txBody>
      </p:sp>
      <p:sp>
        <p:nvSpPr>
          <p:cNvPr id="5" name="Footer Placeholder 4">
            <a:extLst>
              <a:ext uri="{FF2B5EF4-FFF2-40B4-BE49-F238E27FC236}">
                <a16:creationId xmlns:a16="http://schemas.microsoft.com/office/drawing/2014/main" id="{DB9DDE36-B36A-C424-35C2-51CB3FE22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4A65F2-AC6D-4E33-5A6E-D08D73245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0EC35-D2AA-471D-899C-5D9E03F7FCA2}" type="slidenum">
              <a:rPr lang="en-US" smtClean="0"/>
              <a:t>‹#›</a:t>
            </a:fld>
            <a:endParaRPr lang="en-US"/>
          </a:p>
        </p:txBody>
      </p:sp>
    </p:spTree>
    <p:extLst>
      <p:ext uri="{BB962C8B-B14F-4D97-AF65-F5344CB8AC3E}">
        <p14:creationId xmlns:p14="http://schemas.microsoft.com/office/powerpoint/2010/main" val="121658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hristianbook.com/the-easter-code-booklet/o-s-hawkins/9781400211487/pd/211487?event=BRSRCG|PSEN"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A42944-2A27-A600-89D3-E6BEA6E9C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266" y="0"/>
            <a:ext cx="10680569" cy="6858000"/>
          </a:xfrm>
          <a:prstGeom prst="rect">
            <a:avLst/>
          </a:prstGeom>
        </p:spPr>
      </p:pic>
      <p:sp>
        <p:nvSpPr>
          <p:cNvPr id="4" name="TextBox 3">
            <a:extLst>
              <a:ext uri="{FF2B5EF4-FFF2-40B4-BE49-F238E27FC236}">
                <a16:creationId xmlns:a16="http://schemas.microsoft.com/office/drawing/2014/main" id="{C931C986-5CEA-F9BB-7194-DE2437C52802}"/>
              </a:ext>
            </a:extLst>
          </p:cNvPr>
          <p:cNvSpPr txBox="1"/>
          <p:nvPr/>
        </p:nvSpPr>
        <p:spPr>
          <a:xfrm>
            <a:off x="1055802" y="4062952"/>
            <a:ext cx="7692272" cy="1323439"/>
          </a:xfrm>
          <a:prstGeom prst="rect">
            <a:avLst/>
          </a:prstGeom>
          <a:noFill/>
        </p:spPr>
        <p:txBody>
          <a:bodyPr wrap="square" rtlCol="0">
            <a:spAutoFit/>
          </a:bodyPr>
          <a:lstStyle/>
          <a:p>
            <a:pPr algn="ctr"/>
            <a:r>
              <a:rPr lang="en-US" sz="4000" dirty="0">
                <a:solidFill>
                  <a:srgbClr val="663300"/>
                </a:solidFill>
                <a:latin typeface="Arial Black" panose="020B0A04020102020204" pitchFamily="34" charset="0"/>
              </a:rPr>
              <a:t>Let us sing praises to the King of Kings</a:t>
            </a:r>
          </a:p>
        </p:txBody>
      </p:sp>
    </p:spTree>
    <p:extLst>
      <p:ext uri="{BB962C8B-B14F-4D97-AF65-F5344CB8AC3E}">
        <p14:creationId xmlns:p14="http://schemas.microsoft.com/office/powerpoint/2010/main" val="2809864807"/>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10A6F7-6B7A-C307-66CE-1A9727979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34" y="1386816"/>
            <a:ext cx="5227134" cy="5148727"/>
          </a:xfrm>
          <a:prstGeom prst="rect">
            <a:avLst/>
          </a:prstGeom>
        </p:spPr>
      </p:pic>
      <p:sp>
        <p:nvSpPr>
          <p:cNvPr id="4" name="TextBox 3">
            <a:extLst>
              <a:ext uri="{FF2B5EF4-FFF2-40B4-BE49-F238E27FC236}">
                <a16:creationId xmlns:a16="http://schemas.microsoft.com/office/drawing/2014/main" id="{1F521762-0A5E-1320-8BF5-F94560E212F0}"/>
              </a:ext>
            </a:extLst>
          </p:cNvPr>
          <p:cNvSpPr txBox="1"/>
          <p:nvPr/>
        </p:nvSpPr>
        <p:spPr>
          <a:xfrm>
            <a:off x="576146" y="322457"/>
            <a:ext cx="11039708" cy="584775"/>
          </a:xfrm>
          <a:prstGeom prst="rect">
            <a:avLst/>
          </a:prstGeom>
          <a:noFill/>
        </p:spPr>
        <p:txBody>
          <a:bodyPr wrap="square" rtlCol="0">
            <a:spAutoFit/>
          </a:bodyPr>
          <a:lstStyle/>
          <a:p>
            <a:r>
              <a:rPr lang="en-US" sz="3200" dirty="0">
                <a:latin typeface="Arial Black" panose="020B0A04020102020204" pitchFamily="34" charset="0"/>
              </a:rPr>
              <a:t>The Sanford/Springvale food pantry is in need of:</a:t>
            </a:r>
          </a:p>
        </p:txBody>
      </p:sp>
      <p:sp>
        <p:nvSpPr>
          <p:cNvPr id="5" name="TextBox 4">
            <a:extLst>
              <a:ext uri="{FF2B5EF4-FFF2-40B4-BE49-F238E27FC236}">
                <a16:creationId xmlns:a16="http://schemas.microsoft.com/office/drawing/2014/main" id="{D920CE89-1D75-3595-4577-873CEA4A6558}"/>
              </a:ext>
            </a:extLst>
          </p:cNvPr>
          <p:cNvSpPr txBox="1"/>
          <p:nvPr/>
        </p:nvSpPr>
        <p:spPr>
          <a:xfrm>
            <a:off x="5884012" y="1734229"/>
            <a:ext cx="5787483" cy="4801314"/>
          </a:xfrm>
          <a:prstGeom prst="rect">
            <a:avLst/>
          </a:prstGeom>
          <a:solidFill>
            <a:schemeClr val="accent4">
              <a:lumMod val="20000"/>
              <a:lumOff val="80000"/>
            </a:schemeClr>
          </a:solidFill>
        </p:spPr>
        <p:txBody>
          <a:bodyPr wrap="square" rtlCol="0">
            <a:spAutoFit/>
          </a:bodyPr>
          <a:lstStyle/>
          <a:p>
            <a:pPr algn="ctr"/>
            <a:r>
              <a:rPr lang="en-US" sz="4800" dirty="0">
                <a:solidFill>
                  <a:srgbClr val="7030A0"/>
                </a:solidFill>
                <a:latin typeface="Arial Black" panose="020B0A04020102020204" pitchFamily="34" charset="0"/>
              </a:rPr>
              <a:t>The food pantry is in need rice, mayonnaise, soups, baked beans, and jams and jellies.</a:t>
            </a:r>
          </a:p>
          <a:p>
            <a:pPr algn="ctr"/>
            <a:endParaRPr lang="en-US" dirty="0">
              <a:solidFill>
                <a:srgbClr val="C00000"/>
              </a:solidFill>
            </a:endParaRPr>
          </a:p>
        </p:txBody>
      </p:sp>
    </p:spTree>
    <p:extLst>
      <p:ext uri="{BB962C8B-B14F-4D97-AF65-F5344CB8AC3E}">
        <p14:creationId xmlns:p14="http://schemas.microsoft.com/office/powerpoint/2010/main" val="2131166379"/>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E869E8-77C5-1FD3-AD2A-0DA8AE4E8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29" y="240268"/>
            <a:ext cx="5977753" cy="2306851"/>
          </a:xfrm>
          <a:prstGeom prst="rect">
            <a:avLst/>
          </a:prstGeom>
        </p:spPr>
      </p:pic>
      <p:pic>
        <p:nvPicPr>
          <p:cNvPr id="5" name="Picture 4">
            <a:extLst>
              <a:ext uri="{FF2B5EF4-FFF2-40B4-BE49-F238E27FC236}">
                <a16:creationId xmlns:a16="http://schemas.microsoft.com/office/drawing/2014/main" id="{0CCC3CBA-DD98-A63B-78BD-137A97B55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347" y="240268"/>
            <a:ext cx="4428584" cy="2306851"/>
          </a:xfrm>
          <a:prstGeom prst="rect">
            <a:avLst/>
          </a:prstGeom>
        </p:spPr>
      </p:pic>
      <p:sp>
        <p:nvSpPr>
          <p:cNvPr id="6" name="TextBox 5">
            <a:extLst>
              <a:ext uri="{FF2B5EF4-FFF2-40B4-BE49-F238E27FC236}">
                <a16:creationId xmlns:a16="http://schemas.microsoft.com/office/drawing/2014/main" id="{25F9A550-FA00-762C-090C-CED65FFFA1D7}"/>
              </a:ext>
            </a:extLst>
          </p:cNvPr>
          <p:cNvSpPr txBox="1"/>
          <p:nvPr/>
        </p:nvSpPr>
        <p:spPr>
          <a:xfrm>
            <a:off x="641023" y="3054284"/>
            <a:ext cx="11010507" cy="3046988"/>
          </a:xfrm>
          <a:prstGeom prst="rect">
            <a:avLst/>
          </a:prstGeom>
          <a:noFill/>
        </p:spPr>
        <p:txBody>
          <a:bodyPr wrap="square" rtlCol="0">
            <a:spAutoFit/>
          </a:bodyPr>
          <a:lstStyle/>
          <a:p>
            <a:pPr algn="ctr"/>
            <a:r>
              <a:rPr lang="en-US" sz="4800" dirty="0">
                <a:solidFill>
                  <a:srgbClr val="4B0096"/>
                </a:solidFill>
                <a:latin typeface="Arial Black" panose="020B0A04020102020204" pitchFamily="34" charset="0"/>
              </a:rPr>
              <a:t>Please join us Wednesday evenings at 6:00 for a soup supper followed by a Lenten worship service at 6:30</a:t>
            </a:r>
          </a:p>
        </p:txBody>
      </p:sp>
    </p:spTree>
    <p:extLst>
      <p:ext uri="{BB962C8B-B14F-4D97-AF65-F5344CB8AC3E}">
        <p14:creationId xmlns:p14="http://schemas.microsoft.com/office/powerpoint/2010/main" val="3294450062"/>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639B9F-29CB-6413-920A-36AFF16EE9BF}"/>
              </a:ext>
            </a:extLst>
          </p:cNvPr>
          <p:cNvSpPr txBox="1"/>
          <p:nvPr/>
        </p:nvSpPr>
        <p:spPr>
          <a:xfrm>
            <a:off x="1348032" y="2074508"/>
            <a:ext cx="9172280" cy="3046988"/>
          </a:xfrm>
          <a:prstGeom prst="rect">
            <a:avLst/>
          </a:prstGeom>
          <a:solidFill>
            <a:schemeClr val="accent6">
              <a:lumMod val="20000"/>
              <a:lumOff val="80000"/>
            </a:schemeClr>
          </a:solidFill>
        </p:spPr>
        <p:txBody>
          <a:bodyPr wrap="square" rtlCol="0">
            <a:spAutoFit/>
          </a:bodyPr>
          <a:lstStyle/>
          <a:p>
            <a:pPr algn="ctr"/>
            <a:r>
              <a:rPr lang="en-US" sz="3200" dirty="0">
                <a:solidFill>
                  <a:srgbClr val="EA6B14"/>
                </a:solidFill>
                <a:latin typeface="Arial Black" panose="020B0A04020102020204" pitchFamily="34" charset="0"/>
              </a:rPr>
              <a:t>We are now accepting small items for the yard sale. By small items we mean anything that would fit in a banana box.</a:t>
            </a:r>
          </a:p>
          <a:p>
            <a:pPr algn="ctr"/>
            <a:endParaRPr lang="en-US" sz="3200" dirty="0">
              <a:solidFill>
                <a:srgbClr val="EA6B14"/>
              </a:solidFill>
              <a:latin typeface="Arial Black" panose="020B0A04020102020204" pitchFamily="34" charset="0"/>
            </a:endParaRPr>
          </a:p>
          <a:p>
            <a:pPr algn="ctr"/>
            <a:r>
              <a:rPr lang="en-US" sz="3200" dirty="0">
                <a:solidFill>
                  <a:srgbClr val="EA6B14"/>
                </a:solidFill>
                <a:latin typeface="Arial Black" panose="020B0A04020102020204" pitchFamily="34" charset="0"/>
              </a:rPr>
              <a:t> Please leave your items in the room behind the Keating Room downstairs.</a:t>
            </a:r>
          </a:p>
        </p:txBody>
      </p:sp>
      <p:pic>
        <p:nvPicPr>
          <p:cNvPr id="4" name="Picture 3">
            <a:extLst>
              <a:ext uri="{FF2B5EF4-FFF2-40B4-BE49-F238E27FC236}">
                <a16:creationId xmlns:a16="http://schemas.microsoft.com/office/drawing/2014/main" id="{D8E11A6F-BE9A-8639-1F7F-61828FEEF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957" y="206030"/>
            <a:ext cx="2705100" cy="1685925"/>
          </a:xfrm>
          <a:prstGeom prst="rect">
            <a:avLst/>
          </a:prstGeom>
        </p:spPr>
      </p:pic>
      <p:pic>
        <p:nvPicPr>
          <p:cNvPr id="6" name="Picture 5">
            <a:extLst>
              <a:ext uri="{FF2B5EF4-FFF2-40B4-BE49-F238E27FC236}">
                <a16:creationId xmlns:a16="http://schemas.microsoft.com/office/drawing/2014/main" id="{89822D5C-8AA8-AD0C-5614-625E160B0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918" y="206030"/>
            <a:ext cx="2524125" cy="1809750"/>
          </a:xfrm>
          <a:prstGeom prst="rect">
            <a:avLst/>
          </a:prstGeom>
        </p:spPr>
      </p:pic>
      <p:sp>
        <p:nvSpPr>
          <p:cNvPr id="9" name="TextBox 8">
            <a:extLst>
              <a:ext uri="{FF2B5EF4-FFF2-40B4-BE49-F238E27FC236}">
                <a16:creationId xmlns:a16="http://schemas.microsoft.com/office/drawing/2014/main" id="{801055A4-7D81-A345-38F1-30EEBF9E6C67}"/>
              </a:ext>
            </a:extLst>
          </p:cNvPr>
          <p:cNvSpPr txBox="1"/>
          <p:nvPr/>
        </p:nvSpPr>
        <p:spPr>
          <a:xfrm>
            <a:off x="2842180" y="5304049"/>
            <a:ext cx="8521831" cy="1200329"/>
          </a:xfrm>
          <a:prstGeom prst="rect">
            <a:avLst/>
          </a:prstGeom>
          <a:noFill/>
        </p:spPr>
        <p:txBody>
          <a:bodyPr wrap="square" rtlCol="0">
            <a:spAutoFit/>
          </a:bodyPr>
          <a:lstStyle/>
          <a:p>
            <a:r>
              <a:rPr lang="en-US" sz="3600" b="1" dirty="0">
                <a:latin typeface="Arial Black" panose="020B0A04020102020204" pitchFamily="34" charset="0"/>
              </a:rPr>
              <a:t>Any questions, please see Carolyn or Pastor Mike</a:t>
            </a:r>
          </a:p>
        </p:txBody>
      </p:sp>
    </p:spTree>
    <p:extLst>
      <p:ext uri="{BB962C8B-B14F-4D97-AF65-F5344CB8AC3E}">
        <p14:creationId xmlns:p14="http://schemas.microsoft.com/office/powerpoint/2010/main" val="3642601529"/>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7C9AD1-B989-F091-1518-5FB1F0F909E6}"/>
              </a:ext>
            </a:extLst>
          </p:cNvPr>
          <p:cNvSpPr txBox="1"/>
          <p:nvPr/>
        </p:nvSpPr>
        <p:spPr>
          <a:xfrm>
            <a:off x="631595" y="556182"/>
            <a:ext cx="10331777" cy="3416320"/>
          </a:xfrm>
          <a:prstGeom prst="rect">
            <a:avLst/>
          </a:prstGeom>
          <a:solidFill>
            <a:schemeClr val="bg1"/>
          </a:solidFill>
        </p:spPr>
        <p:txBody>
          <a:bodyPr wrap="square" rtlCol="0">
            <a:spAutoFit/>
          </a:bodyPr>
          <a:lstStyle/>
          <a:p>
            <a:pPr algn="ctr"/>
            <a:r>
              <a:rPr lang="en-US" sz="3600" dirty="0">
                <a:solidFill>
                  <a:schemeClr val="accent6">
                    <a:lumMod val="75000"/>
                  </a:schemeClr>
                </a:solidFill>
                <a:latin typeface="Arial Black" panose="020B0A04020102020204" pitchFamily="34" charset="0"/>
              </a:rPr>
              <a:t>There is a sign-up sheet on the piano for those who want to have tulips placed on the altar for Easter Sunday. If you would like to put them in memory or honor of someone, please note that on the sign-up sheets.</a:t>
            </a:r>
          </a:p>
        </p:txBody>
      </p:sp>
      <p:pic>
        <p:nvPicPr>
          <p:cNvPr id="6" name="Picture 5">
            <a:extLst>
              <a:ext uri="{FF2B5EF4-FFF2-40B4-BE49-F238E27FC236}">
                <a16:creationId xmlns:a16="http://schemas.microsoft.com/office/drawing/2014/main" id="{63006777-9F08-0D10-46F2-28A45C5A1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759" y="4798243"/>
            <a:ext cx="3238109" cy="2158739"/>
          </a:xfrm>
          <a:prstGeom prst="rect">
            <a:avLst/>
          </a:prstGeom>
        </p:spPr>
      </p:pic>
      <p:sp>
        <p:nvSpPr>
          <p:cNvPr id="7" name="TextBox 6">
            <a:extLst>
              <a:ext uri="{FF2B5EF4-FFF2-40B4-BE49-F238E27FC236}">
                <a16:creationId xmlns:a16="http://schemas.microsoft.com/office/drawing/2014/main" id="{5A1E724E-C304-A93E-3922-8C7123D438F7}"/>
              </a:ext>
            </a:extLst>
          </p:cNvPr>
          <p:cNvSpPr txBox="1"/>
          <p:nvPr/>
        </p:nvSpPr>
        <p:spPr>
          <a:xfrm>
            <a:off x="3799000" y="4605889"/>
            <a:ext cx="3996966" cy="1477328"/>
          </a:xfrm>
          <a:prstGeom prst="rect">
            <a:avLst/>
          </a:prstGeom>
          <a:solidFill>
            <a:schemeClr val="accent6">
              <a:lumMod val="20000"/>
              <a:lumOff val="80000"/>
            </a:schemeClr>
          </a:solidFill>
        </p:spPr>
        <p:txBody>
          <a:bodyPr wrap="square" rtlCol="0">
            <a:spAutoFit/>
          </a:bodyPr>
          <a:lstStyle/>
          <a:p>
            <a:pPr algn="ctr"/>
            <a:r>
              <a:rPr lang="en-US" sz="3600" dirty="0">
                <a:solidFill>
                  <a:srgbClr val="CC00CC"/>
                </a:solidFill>
                <a:latin typeface="Arial Black" panose="020B0A04020102020204" pitchFamily="34" charset="0"/>
              </a:rPr>
              <a:t>The cost is</a:t>
            </a:r>
          </a:p>
          <a:p>
            <a:pPr algn="ctr"/>
            <a:r>
              <a:rPr lang="en-US" sz="3600" dirty="0">
                <a:solidFill>
                  <a:srgbClr val="CC00CC"/>
                </a:solidFill>
                <a:latin typeface="Arial Black" panose="020B0A04020102020204" pitchFamily="34" charset="0"/>
              </a:rPr>
              <a:t>12.00 per tulip</a:t>
            </a:r>
          </a:p>
          <a:p>
            <a:endParaRPr lang="en-US" dirty="0"/>
          </a:p>
        </p:txBody>
      </p:sp>
    </p:spTree>
    <p:extLst>
      <p:ext uri="{BB962C8B-B14F-4D97-AF65-F5344CB8AC3E}">
        <p14:creationId xmlns:p14="http://schemas.microsoft.com/office/powerpoint/2010/main" val="860352101"/>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6D8C6-0901-D504-B8C7-9F765493B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125" y="211464"/>
            <a:ext cx="7143750" cy="3324225"/>
          </a:xfrm>
          <a:prstGeom prst="rect">
            <a:avLst/>
          </a:prstGeom>
        </p:spPr>
      </p:pic>
      <p:sp>
        <p:nvSpPr>
          <p:cNvPr id="4" name="TextBox 3">
            <a:extLst>
              <a:ext uri="{FF2B5EF4-FFF2-40B4-BE49-F238E27FC236}">
                <a16:creationId xmlns:a16="http://schemas.microsoft.com/office/drawing/2014/main" id="{A3E68184-49B9-63F6-3325-4F1D41F90284}"/>
              </a:ext>
            </a:extLst>
          </p:cNvPr>
          <p:cNvSpPr txBox="1"/>
          <p:nvPr/>
        </p:nvSpPr>
        <p:spPr>
          <a:xfrm>
            <a:off x="923827" y="3855563"/>
            <a:ext cx="10096107" cy="2554545"/>
          </a:xfrm>
          <a:prstGeom prst="rect">
            <a:avLst/>
          </a:prstGeom>
          <a:noFill/>
        </p:spPr>
        <p:txBody>
          <a:bodyPr wrap="square" rtlCol="0">
            <a:spAutoFit/>
          </a:bodyPr>
          <a:lstStyle/>
          <a:p>
            <a:pPr algn="ctr"/>
            <a:r>
              <a:rPr lang="en-US" sz="3200" dirty="0">
                <a:solidFill>
                  <a:schemeClr val="tx2">
                    <a:lumMod val="50000"/>
                  </a:schemeClr>
                </a:solidFill>
                <a:latin typeface="Arial Black" panose="020B0A04020102020204" pitchFamily="34" charset="0"/>
              </a:rPr>
              <a:t>The Board of Mission and Outreach invites you to participate in the America for Christ Offering.</a:t>
            </a:r>
          </a:p>
          <a:p>
            <a:pPr algn="ctr"/>
            <a:r>
              <a:rPr lang="en-US" sz="3200" dirty="0">
                <a:solidFill>
                  <a:schemeClr val="tx2">
                    <a:lumMod val="50000"/>
                  </a:schemeClr>
                </a:solidFill>
                <a:latin typeface="Arial Black" panose="020B0A04020102020204" pitchFamily="34" charset="0"/>
              </a:rPr>
              <a:t>There are envelopes in the pews for your convenience.</a:t>
            </a:r>
          </a:p>
        </p:txBody>
      </p:sp>
    </p:spTree>
    <p:extLst>
      <p:ext uri="{BB962C8B-B14F-4D97-AF65-F5344CB8AC3E}">
        <p14:creationId xmlns:p14="http://schemas.microsoft.com/office/powerpoint/2010/main" val="337228861"/>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F43DFE-2193-61FA-B1D5-1846E15ED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532" y="321846"/>
            <a:ext cx="9106936" cy="2788999"/>
          </a:xfrm>
          <a:prstGeom prst="rect">
            <a:avLst/>
          </a:prstGeom>
        </p:spPr>
      </p:pic>
      <p:sp>
        <p:nvSpPr>
          <p:cNvPr id="4" name="TextBox 3">
            <a:extLst>
              <a:ext uri="{FF2B5EF4-FFF2-40B4-BE49-F238E27FC236}">
                <a16:creationId xmlns:a16="http://schemas.microsoft.com/office/drawing/2014/main" id="{AD7A2B4F-FF90-EE10-7084-13266E3C2CCE}"/>
              </a:ext>
            </a:extLst>
          </p:cNvPr>
          <p:cNvSpPr txBox="1"/>
          <p:nvPr/>
        </p:nvSpPr>
        <p:spPr>
          <a:xfrm>
            <a:off x="933254" y="3429000"/>
            <a:ext cx="10039546" cy="3046988"/>
          </a:xfrm>
          <a:prstGeom prst="rect">
            <a:avLst/>
          </a:prstGeom>
          <a:noFill/>
        </p:spPr>
        <p:txBody>
          <a:bodyPr wrap="square" rtlCol="0">
            <a:spAutoFit/>
          </a:bodyPr>
          <a:lstStyle/>
          <a:p>
            <a:pPr algn="ctr"/>
            <a:r>
              <a:rPr lang="en-US" sz="4800" dirty="0">
                <a:solidFill>
                  <a:schemeClr val="accent1">
                    <a:lumMod val="75000"/>
                  </a:schemeClr>
                </a:solidFill>
                <a:latin typeface="Arial Black" panose="020B0A04020102020204" pitchFamily="34" charset="0"/>
              </a:rPr>
              <a:t>Our greeters today are </a:t>
            </a:r>
          </a:p>
          <a:p>
            <a:pPr algn="ctr"/>
            <a:r>
              <a:rPr lang="en-US" sz="4800" dirty="0">
                <a:solidFill>
                  <a:srgbClr val="7030A0"/>
                </a:solidFill>
                <a:latin typeface="Arial Black" panose="020B0A04020102020204" pitchFamily="34" charset="0"/>
              </a:rPr>
              <a:t>Charlotte Stevens </a:t>
            </a:r>
          </a:p>
          <a:p>
            <a:pPr algn="ctr"/>
            <a:r>
              <a:rPr lang="en-US" sz="4800" dirty="0">
                <a:solidFill>
                  <a:schemeClr val="accent1">
                    <a:lumMod val="75000"/>
                  </a:schemeClr>
                </a:solidFill>
                <a:latin typeface="Arial Black" panose="020B0A04020102020204" pitchFamily="34" charset="0"/>
              </a:rPr>
              <a:t>&amp;</a:t>
            </a:r>
          </a:p>
          <a:p>
            <a:pPr algn="ctr"/>
            <a:r>
              <a:rPr lang="en-US" sz="4800" dirty="0">
                <a:solidFill>
                  <a:schemeClr val="accent6">
                    <a:lumMod val="50000"/>
                  </a:schemeClr>
                </a:solidFill>
                <a:latin typeface="Arial Black" panose="020B0A04020102020204" pitchFamily="34" charset="0"/>
              </a:rPr>
              <a:t>Nancy Green</a:t>
            </a:r>
          </a:p>
        </p:txBody>
      </p:sp>
    </p:spTree>
    <p:extLst>
      <p:ext uri="{BB962C8B-B14F-4D97-AF65-F5344CB8AC3E}">
        <p14:creationId xmlns:p14="http://schemas.microsoft.com/office/powerpoint/2010/main" val="3676915384"/>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3BC40D-7AFB-FF9E-3F69-A927BFE7E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7252" y="3250528"/>
            <a:ext cx="2328467" cy="3499063"/>
          </a:xfrm>
          <a:prstGeom prst="rect">
            <a:avLst/>
          </a:prstGeom>
        </p:spPr>
      </p:pic>
      <p:sp>
        <p:nvSpPr>
          <p:cNvPr id="4" name="TextBox 3">
            <a:extLst>
              <a:ext uri="{FF2B5EF4-FFF2-40B4-BE49-F238E27FC236}">
                <a16:creationId xmlns:a16="http://schemas.microsoft.com/office/drawing/2014/main" id="{3B3C2FD1-3E86-A90E-D106-32F08FE43B60}"/>
              </a:ext>
            </a:extLst>
          </p:cNvPr>
          <p:cNvSpPr txBox="1"/>
          <p:nvPr/>
        </p:nvSpPr>
        <p:spPr>
          <a:xfrm>
            <a:off x="2403835" y="348791"/>
            <a:ext cx="8436990" cy="2308324"/>
          </a:xfrm>
          <a:prstGeom prst="rect">
            <a:avLst/>
          </a:prstGeom>
          <a:noFill/>
        </p:spPr>
        <p:txBody>
          <a:bodyPr wrap="square" rtlCol="0">
            <a:spAutoFit/>
          </a:bodyPr>
          <a:lstStyle/>
          <a:p>
            <a:pPr algn="ctr"/>
            <a:r>
              <a:rPr lang="en-US" sz="4800" dirty="0">
                <a:solidFill>
                  <a:srgbClr val="3366FF"/>
                </a:solidFill>
                <a:latin typeface="Arial Black" panose="020B0A04020102020204" pitchFamily="34" charset="0"/>
              </a:rPr>
              <a:t>Our flowers this morning are given by</a:t>
            </a:r>
          </a:p>
          <a:p>
            <a:pPr algn="ctr"/>
            <a:r>
              <a:rPr lang="en-US" sz="4800" dirty="0">
                <a:solidFill>
                  <a:srgbClr val="3366FF"/>
                </a:solidFill>
                <a:latin typeface="Arial Black" panose="020B0A04020102020204" pitchFamily="34" charset="0"/>
              </a:rPr>
              <a:t>Tracey Rogers</a:t>
            </a:r>
          </a:p>
        </p:txBody>
      </p:sp>
      <p:sp>
        <p:nvSpPr>
          <p:cNvPr id="5" name="TextBox 4">
            <a:extLst>
              <a:ext uri="{FF2B5EF4-FFF2-40B4-BE49-F238E27FC236}">
                <a16:creationId xmlns:a16="http://schemas.microsoft.com/office/drawing/2014/main" id="{33B3A884-581D-E902-1308-C9F37B28E1B7}"/>
              </a:ext>
            </a:extLst>
          </p:cNvPr>
          <p:cNvSpPr txBox="1"/>
          <p:nvPr/>
        </p:nvSpPr>
        <p:spPr>
          <a:xfrm>
            <a:off x="1508289" y="2931736"/>
            <a:ext cx="7777113" cy="3323987"/>
          </a:xfrm>
          <a:prstGeom prst="rect">
            <a:avLst/>
          </a:prstGeom>
          <a:noFill/>
        </p:spPr>
        <p:txBody>
          <a:bodyPr wrap="square" rtlCol="0">
            <a:spAutoFit/>
          </a:bodyPr>
          <a:lstStyle/>
          <a:p>
            <a:pPr algn="ctr"/>
            <a:r>
              <a:rPr lang="en-US" sz="4800" dirty="0">
                <a:solidFill>
                  <a:srgbClr val="7030A0"/>
                </a:solidFill>
                <a:latin typeface="Arial Black" panose="020B0A04020102020204" pitchFamily="34" charset="0"/>
              </a:rPr>
              <a:t>In memory of her Dad, Woodrow Rogers Sr. </a:t>
            </a:r>
          </a:p>
          <a:p>
            <a:pPr algn="ctr"/>
            <a:r>
              <a:rPr lang="en-US" sz="4800" dirty="0">
                <a:solidFill>
                  <a:srgbClr val="7030A0"/>
                </a:solidFill>
                <a:latin typeface="Arial Black" panose="020B0A04020102020204" pitchFamily="34" charset="0"/>
              </a:rPr>
              <a:t>in honor of his birthday, March 17th</a:t>
            </a:r>
          </a:p>
          <a:p>
            <a:endParaRPr lang="en-US" dirty="0"/>
          </a:p>
        </p:txBody>
      </p:sp>
    </p:spTree>
    <p:extLst>
      <p:ext uri="{BB962C8B-B14F-4D97-AF65-F5344CB8AC3E}">
        <p14:creationId xmlns:p14="http://schemas.microsoft.com/office/powerpoint/2010/main" val="4081682683"/>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0DCDAD-08DB-813A-BEFD-BAECB75F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100" y="336288"/>
            <a:ext cx="4749800" cy="3187700"/>
          </a:xfrm>
          <a:prstGeom prst="rect">
            <a:avLst/>
          </a:prstGeom>
        </p:spPr>
      </p:pic>
      <p:sp>
        <p:nvSpPr>
          <p:cNvPr id="4" name="TextBox 3">
            <a:extLst>
              <a:ext uri="{FF2B5EF4-FFF2-40B4-BE49-F238E27FC236}">
                <a16:creationId xmlns:a16="http://schemas.microsoft.com/office/drawing/2014/main" id="{3E585E47-5FD9-484A-638A-3A081D6DBDC7}"/>
              </a:ext>
            </a:extLst>
          </p:cNvPr>
          <p:cNvSpPr txBox="1"/>
          <p:nvPr/>
        </p:nvSpPr>
        <p:spPr>
          <a:xfrm>
            <a:off x="1338606" y="3930977"/>
            <a:ext cx="9464512" cy="1938992"/>
          </a:xfrm>
          <a:prstGeom prst="rect">
            <a:avLst/>
          </a:prstGeom>
          <a:noFill/>
        </p:spPr>
        <p:txBody>
          <a:bodyPr wrap="square" rtlCol="0">
            <a:spAutoFit/>
          </a:bodyPr>
          <a:lstStyle/>
          <a:p>
            <a:pPr algn="ctr"/>
            <a:r>
              <a:rPr lang="en-US" sz="4000" dirty="0">
                <a:solidFill>
                  <a:srgbClr val="663300"/>
                </a:solidFill>
                <a:latin typeface="Arial Black" panose="020B0A04020102020204" pitchFamily="34" charset="0"/>
              </a:rPr>
              <a:t>The Board of Worship serves coffee fellowship each week, prior to service at 9:15</a:t>
            </a:r>
          </a:p>
        </p:txBody>
      </p:sp>
    </p:spTree>
    <p:extLst>
      <p:ext uri="{BB962C8B-B14F-4D97-AF65-F5344CB8AC3E}">
        <p14:creationId xmlns:p14="http://schemas.microsoft.com/office/powerpoint/2010/main" val="3260389809"/>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D0BAF3-CA8C-9130-866C-C15099BDE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276206"/>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9EA894-1D4E-A54C-078C-70709B95B452}"/>
              </a:ext>
            </a:extLst>
          </p:cNvPr>
          <p:cNvSpPr txBox="1"/>
          <p:nvPr/>
        </p:nvSpPr>
        <p:spPr>
          <a:xfrm>
            <a:off x="1071563" y="5500686"/>
            <a:ext cx="9772650" cy="1323439"/>
          </a:xfrm>
          <a:prstGeom prst="rect">
            <a:avLst/>
          </a:prstGeom>
          <a:noFill/>
        </p:spPr>
        <p:txBody>
          <a:bodyPr wrap="square" rtlCol="0">
            <a:spAutoFit/>
          </a:bodyPr>
          <a:lstStyle/>
          <a:p>
            <a:pPr algn="ctr"/>
            <a:r>
              <a:rPr lang="en-US" sz="4000" b="1" dirty="0"/>
              <a:t>Divine moving company sharing the light of Christ. Where’s Pastor Mike?</a:t>
            </a:r>
          </a:p>
        </p:txBody>
      </p:sp>
      <p:pic>
        <p:nvPicPr>
          <p:cNvPr id="4" name="Picture 3" descr="A group of men standing in front of a house&#10;&#10;AI-generated content may be incorrect.">
            <a:extLst>
              <a:ext uri="{FF2B5EF4-FFF2-40B4-BE49-F238E27FC236}">
                <a16:creationId xmlns:a16="http://schemas.microsoft.com/office/drawing/2014/main" id="{C4A51190-DD07-EEA0-3455-A20DA3E54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006" y="0"/>
            <a:ext cx="7519988" cy="5639991"/>
          </a:xfrm>
          <a:prstGeom prst="rect">
            <a:avLst/>
          </a:prstGeom>
        </p:spPr>
      </p:pic>
    </p:spTree>
    <p:extLst>
      <p:ext uri="{BB962C8B-B14F-4D97-AF65-F5344CB8AC3E}">
        <p14:creationId xmlns:p14="http://schemas.microsoft.com/office/powerpoint/2010/main" val="152027733"/>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0E559-9806-8057-ACA8-5674A78E3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66" y="456708"/>
            <a:ext cx="2085279" cy="3125477"/>
          </a:xfrm>
          <a:prstGeom prst="rect">
            <a:avLst/>
          </a:prstGeom>
        </p:spPr>
      </p:pic>
      <p:sp>
        <p:nvSpPr>
          <p:cNvPr id="4" name="TextBox 3">
            <a:extLst>
              <a:ext uri="{FF2B5EF4-FFF2-40B4-BE49-F238E27FC236}">
                <a16:creationId xmlns:a16="http://schemas.microsoft.com/office/drawing/2014/main" id="{77DA4F96-3784-2F35-3231-091441705D6C}"/>
              </a:ext>
            </a:extLst>
          </p:cNvPr>
          <p:cNvSpPr txBox="1"/>
          <p:nvPr/>
        </p:nvSpPr>
        <p:spPr>
          <a:xfrm>
            <a:off x="2564091" y="475663"/>
            <a:ext cx="9502218" cy="4401205"/>
          </a:xfrm>
          <a:prstGeom prst="rect">
            <a:avLst/>
          </a:prstGeom>
          <a:solidFill>
            <a:srgbClr val="F7ECFE"/>
          </a:solidFill>
        </p:spPr>
        <p:txBody>
          <a:bodyPr wrap="square" rtlCol="0">
            <a:spAutoFit/>
          </a:bodyPr>
          <a:lstStyle/>
          <a:p>
            <a:pPr algn="ctr"/>
            <a:r>
              <a:rPr lang="en-US" sz="4000" dirty="0">
                <a:solidFill>
                  <a:schemeClr val="accent6">
                    <a:lumMod val="50000"/>
                  </a:schemeClr>
                </a:solidFill>
                <a:latin typeface="Arial Black" panose="020B0A04020102020204" pitchFamily="34" charset="0"/>
              </a:rPr>
              <a:t>The Board of Mission is collecting for our college outreach boxes. </a:t>
            </a:r>
          </a:p>
          <a:p>
            <a:pPr algn="ctr"/>
            <a:endParaRPr lang="en-US" sz="4000" dirty="0">
              <a:latin typeface="Arial Black" panose="020B0A04020102020204" pitchFamily="34" charset="0"/>
            </a:endParaRPr>
          </a:p>
          <a:p>
            <a:pPr algn="ctr"/>
            <a:r>
              <a:rPr lang="en-US" sz="4000" dirty="0">
                <a:solidFill>
                  <a:srgbClr val="002060"/>
                </a:solidFill>
                <a:latin typeface="Arial Black" panose="020B0A04020102020204" pitchFamily="34" charset="0"/>
              </a:rPr>
              <a:t>Please see the mission page of the bulletin for great ideas submitted by the Board!</a:t>
            </a:r>
            <a:endParaRPr lang="en-US" sz="4000" dirty="0"/>
          </a:p>
        </p:txBody>
      </p:sp>
      <p:sp>
        <p:nvSpPr>
          <p:cNvPr id="2" name="TextBox 1">
            <a:extLst>
              <a:ext uri="{FF2B5EF4-FFF2-40B4-BE49-F238E27FC236}">
                <a16:creationId xmlns:a16="http://schemas.microsoft.com/office/drawing/2014/main" id="{13A17F55-73A1-ABAD-2B96-5813289A5829}"/>
              </a:ext>
            </a:extLst>
          </p:cNvPr>
          <p:cNvSpPr txBox="1"/>
          <p:nvPr/>
        </p:nvSpPr>
        <p:spPr>
          <a:xfrm>
            <a:off x="3619500" y="5143500"/>
            <a:ext cx="4943475" cy="1569660"/>
          </a:xfrm>
          <a:prstGeom prst="rect">
            <a:avLst/>
          </a:prstGeom>
          <a:noFill/>
        </p:spPr>
        <p:txBody>
          <a:bodyPr wrap="square" rtlCol="0">
            <a:spAutoFit/>
          </a:bodyPr>
          <a:lstStyle/>
          <a:p>
            <a:pPr algn="ctr"/>
            <a:r>
              <a:rPr lang="en-US" sz="3200" dirty="0">
                <a:solidFill>
                  <a:srgbClr val="7030A0"/>
                </a:solidFill>
                <a:latin typeface="Arial Black" panose="020B0A04020102020204" pitchFamily="34" charset="0"/>
              </a:rPr>
              <a:t>Deadline is</a:t>
            </a:r>
          </a:p>
          <a:p>
            <a:pPr algn="ctr"/>
            <a:r>
              <a:rPr lang="en-US" sz="3200" dirty="0">
                <a:solidFill>
                  <a:srgbClr val="7030A0"/>
                </a:solidFill>
                <a:latin typeface="Arial Black" panose="020B0A04020102020204" pitchFamily="34" charset="0"/>
              </a:rPr>
              <a:t>March 30 for</a:t>
            </a:r>
          </a:p>
          <a:p>
            <a:pPr algn="ctr"/>
            <a:r>
              <a:rPr lang="en-US" sz="3200" dirty="0">
                <a:solidFill>
                  <a:srgbClr val="7030A0"/>
                </a:solidFill>
                <a:latin typeface="Arial Black" panose="020B0A04020102020204" pitchFamily="34" charset="0"/>
              </a:rPr>
              <a:t> shipping April 2nd</a:t>
            </a:r>
          </a:p>
        </p:txBody>
      </p:sp>
    </p:spTree>
    <p:extLst>
      <p:ext uri="{BB962C8B-B14F-4D97-AF65-F5344CB8AC3E}">
        <p14:creationId xmlns:p14="http://schemas.microsoft.com/office/powerpoint/2010/main" val="677924955"/>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695D9B-8FF3-98F8-AD0D-91D643281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627" y="4295583"/>
            <a:ext cx="7268066" cy="2392733"/>
          </a:xfrm>
          <a:prstGeom prst="rect">
            <a:avLst/>
          </a:prstGeom>
        </p:spPr>
      </p:pic>
      <p:pic>
        <p:nvPicPr>
          <p:cNvPr id="7" name="Picture 6">
            <a:extLst>
              <a:ext uri="{FF2B5EF4-FFF2-40B4-BE49-F238E27FC236}">
                <a16:creationId xmlns:a16="http://schemas.microsoft.com/office/drawing/2014/main" id="{B1D43978-B60A-4DFF-0ED8-BFB4E6A7D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291" y="220064"/>
            <a:ext cx="2764803" cy="4102126"/>
          </a:xfrm>
          <a:prstGeom prst="rect">
            <a:avLst/>
          </a:prstGeom>
        </p:spPr>
      </p:pic>
      <p:sp>
        <p:nvSpPr>
          <p:cNvPr id="8" name="TextBox 7">
            <a:extLst>
              <a:ext uri="{FF2B5EF4-FFF2-40B4-BE49-F238E27FC236}">
                <a16:creationId xmlns:a16="http://schemas.microsoft.com/office/drawing/2014/main" id="{7FFDB538-78C2-177C-5E4D-6DA92C7EC2C4}"/>
              </a:ext>
            </a:extLst>
          </p:cNvPr>
          <p:cNvSpPr txBox="1"/>
          <p:nvPr/>
        </p:nvSpPr>
        <p:spPr>
          <a:xfrm>
            <a:off x="509047" y="378301"/>
            <a:ext cx="7532017" cy="4031873"/>
          </a:xfrm>
          <a:prstGeom prst="rect">
            <a:avLst/>
          </a:prstGeom>
          <a:solidFill>
            <a:srgbClr val="F7ECFE"/>
          </a:solidFill>
        </p:spPr>
        <p:txBody>
          <a:bodyPr wrap="square" rtlCol="0">
            <a:spAutoFit/>
          </a:bodyPr>
          <a:lstStyle/>
          <a:p>
            <a:pPr algn="ctr"/>
            <a:r>
              <a:rPr lang="en-US" sz="4000" dirty="0">
                <a:solidFill>
                  <a:schemeClr val="tx1">
                    <a:lumMod val="95000"/>
                    <a:lumOff val="5000"/>
                  </a:schemeClr>
                </a:solidFill>
                <a:latin typeface="Arial Black" panose="020B0A04020102020204" pitchFamily="34" charset="0"/>
              </a:rPr>
              <a:t>You are invited to a special movie next Sunday </a:t>
            </a:r>
          </a:p>
          <a:p>
            <a:pPr algn="ctr"/>
            <a:r>
              <a:rPr lang="en-US" sz="4000" dirty="0">
                <a:solidFill>
                  <a:schemeClr val="tx1">
                    <a:lumMod val="95000"/>
                    <a:lumOff val="5000"/>
                  </a:schemeClr>
                </a:solidFill>
                <a:latin typeface="Arial Black" panose="020B0A04020102020204" pitchFamily="34" charset="0"/>
              </a:rPr>
              <a:t>March 23</a:t>
            </a:r>
            <a:r>
              <a:rPr lang="en-US" sz="4000" baseline="30000" dirty="0">
                <a:solidFill>
                  <a:schemeClr val="tx1">
                    <a:lumMod val="95000"/>
                    <a:lumOff val="5000"/>
                  </a:schemeClr>
                </a:solidFill>
                <a:latin typeface="Arial Black" panose="020B0A04020102020204" pitchFamily="34" charset="0"/>
              </a:rPr>
              <a:t>rd</a:t>
            </a:r>
            <a:r>
              <a:rPr lang="en-US" sz="4000" dirty="0">
                <a:solidFill>
                  <a:schemeClr val="tx1">
                    <a:lumMod val="95000"/>
                    <a:lumOff val="5000"/>
                  </a:schemeClr>
                </a:solidFill>
                <a:latin typeface="Arial Black" panose="020B0A04020102020204" pitchFamily="34" charset="0"/>
              </a:rPr>
              <a:t> at 3:00.</a:t>
            </a:r>
          </a:p>
          <a:p>
            <a:endParaRPr lang="en-US" sz="2800" dirty="0">
              <a:solidFill>
                <a:srgbClr val="002060"/>
              </a:solidFill>
              <a:latin typeface="Arial Black" panose="020B0A04020102020204" pitchFamily="34" charset="0"/>
            </a:endParaRPr>
          </a:p>
          <a:p>
            <a:r>
              <a:rPr lang="en-US" sz="3400" dirty="0">
                <a:solidFill>
                  <a:srgbClr val="002060"/>
                </a:solidFill>
                <a:latin typeface="Arial Black" panose="020B0A04020102020204" pitchFamily="34" charset="0"/>
              </a:rPr>
              <a:t>The movie is at Smitty’s but reservations are required.</a:t>
            </a:r>
          </a:p>
        </p:txBody>
      </p:sp>
      <p:sp>
        <p:nvSpPr>
          <p:cNvPr id="9" name="TextBox 8">
            <a:extLst>
              <a:ext uri="{FF2B5EF4-FFF2-40B4-BE49-F238E27FC236}">
                <a16:creationId xmlns:a16="http://schemas.microsoft.com/office/drawing/2014/main" id="{17B3CF2F-D053-A935-AE6A-19C7094110D5}"/>
              </a:ext>
            </a:extLst>
          </p:cNvPr>
          <p:cNvSpPr txBox="1"/>
          <p:nvPr/>
        </p:nvSpPr>
        <p:spPr>
          <a:xfrm>
            <a:off x="0" y="6195005"/>
            <a:ext cx="12192000" cy="569387"/>
          </a:xfrm>
          <a:prstGeom prst="rect">
            <a:avLst/>
          </a:prstGeom>
          <a:solidFill>
            <a:srgbClr val="F7ECFE"/>
          </a:solidFill>
        </p:spPr>
        <p:txBody>
          <a:bodyPr wrap="square" rtlCol="0">
            <a:spAutoFit/>
          </a:bodyPr>
          <a:lstStyle/>
          <a:p>
            <a:r>
              <a:rPr lang="en-US" sz="3100" dirty="0">
                <a:latin typeface="Arial Black" panose="020B0A04020102020204" pitchFamily="34" charset="0"/>
              </a:rPr>
              <a:t>The Story of Possum Trail presented by Angel Studios</a:t>
            </a:r>
          </a:p>
        </p:txBody>
      </p:sp>
    </p:spTree>
    <p:extLst>
      <p:ext uri="{BB962C8B-B14F-4D97-AF65-F5344CB8AC3E}">
        <p14:creationId xmlns:p14="http://schemas.microsoft.com/office/powerpoint/2010/main" val="806216514"/>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ECF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459BCE-D9C9-D171-942E-FB439F715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0507" y="213675"/>
            <a:ext cx="2638425" cy="3810000"/>
          </a:xfrm>
          <a:prstGeom prst="rect">
            <a:avLst/>
          </a:prstGeom>
        </p:spPr>
      </p:pic>
      <p:sp>
        <p:nvSpPr>
          <p:cNvPr id="6" name="TextBox 5">
            <a:extLst>
              <a:ext uri="{FF2B5EF4-FFF2-40B4-BE49-F238E27FC236}">
                <a16:creationId xmlns:a16="http://schemas.microsoft.com/office/drawing/2014/main" id="{6B39219B-15CC-D503-5E24-97A9B81EB5B5}"/>
              </a:ext>
            </a:extLst>
          </p:cNvPr>
          <p:cNvSpPr txBox="1"/>
          <p:nvPr/>
        </p:nvSpPr>
        <p:spPr>
          <a:xfrm>
            <a:off x="886120" y="546755"/>
            <a:ext cx="7607431" cy="1938992"/>
          </a:xfrm>
          <a:prstGeom prst="rect">
            <a:avLst/>
          </a:prstGeom>
          <a:noFill/>
        </p:spPr>
        <p:txBody>
          <a:bodyPr wrap="square" rtlCol="0">
            <a:spAutoFit/>
          </a:bodyPr>
          <a:lstStyle/>
          <a:p>
            <a:pPr algn="ctr"/>
            <a:r>
              <a:rPr lang="en-US" sz="4000" dirty="0">
                <a:solidFill>
                  <a:schemeClr val="accent2">
                    <a:lumMod val="50000"/>
                  </a:schemeClr>
                </a:solidFill>
                <a:latin typeface="Arial Black" panose="020B0A04020102020204" pitchFamily="34" charset="0"/>
              </a:rPr>
              <a:t>For those that didn’t get a Lenten devotional and wanted one:</a:t>
            </a:r>
          </a:p>
        </p:txBody>
      </p:sp>
      <p:sp>
        <p:nvSpPr>
          <p:cNvPr id="7" name="TextBox 6">
            <a:extLst>
              <a:ext uri="{FF2B5EF4-FFF2-40B4-BE49-F238E27FC236}">
                <a16:creationId xmlns:a16="http://schemas.microsoft.com/office/drawing/2014/main" id="{B5777237-BCEE-B056-5E0B-866D417A663A}"/>
              </a:ext>
            </a:extLst>
          </p:cNvPr>
          <p:cNvSpPr txBox="1"/>
          <p:nvPr/>
        </p:nvSpPr>
        <p:spPr>
          <a:xfrm>
            <a:off x="631596" y="3441651"/>
            <a:ext cx="7861955" cy="1323439"/>
          </a:xfrm>
          <a:prstGeom prst="rect">
            <a:avLst/>
          </a:prstGeom>
          <a:noFill/>
        </p:spPr>
        <p:txBody>
          <a:bodyPr wrap="square" rtlCol="0">
            <a:spAutoFit/>
          </a:bodyPr>
          <a:lstStyle/>
          <a:p>
            <a:r>
              <a:rPr lang="en-US" sz="4000" dirty="0">
                <a:solidFill>
                  <a:schemeClr val="accent1">
                    <a:lumMod val="75000"/>
                  </a:schemeClr>
                </a:solidFill>
                <a:latin typeface="Arial Black" panose="020B0A04020102020204" pitchFamily="34" charset="0"/>
              </a:rPr>
              <a:t>You can order an e-copy at the below address for .99</a:t>
            </a:r>
          </a:p>
        </p:txBody>
      </p:sp>
      <p:sp>
        <p:nvSpPr>
          <p:cNvPr id="10" name="TextBox 9">
            <a:hlinkClick r:id="rId3"/>
            <a:extLst>
              <a:ext uri="{FF2B5EF4-FFF2-40B4-BE49-F238E27FC236}">
                <a16:creationId xmlns:a16="http://schemas.microsoft.com/office/drawing/2014/main" id="{22340974-D2E6-7887-8560-4EC3F0E1F5B8}"/>
              </a:ext>
            </a:extLst>
          </p:cNvPr>
          <p:cNvSpPr txBox="1"/>
          <p:nvPr/>
        </p:nvSpPr>
        <p:spPr>
          <a:xfrm>
            <a:off x="187235" y="5243940"/>
            <a:ext cx="11817530" cy="954107"/>
          </a:xfrm>
          <a:prstGeom prst="rect">
            <a:avLst/>
          </a:prstGeom>
          <a:noFill/>
        </p:spPr>
        <p:txBody>
          <a:bodyPr wrap="square">
            <a:spAutoFit/>
          </a:bodyPr>
          <a:lstStyle/>
          <a:p>
            <a:r>
              <a:rPr lang="en-US" sz="2800" dirty="0">
                <a:solidFill>
                  <a:schemeClr val="accent2">
                    <a:lumMod val="50000"/>
                  </a:schemeClr>
                </a:solidFill>
                <a:latin typeface="Arial Black" panose="020B0A04020102020204" pitchFamily="34" charset="0"/>
              </a:rPr>
              <a:t>https://www.christianbook.com/the-easter-code-booklet/o-s-hawkins/9781400211487/pd/211487?event=BRSRCG|PSEN</a:t>
            </a:r>
          </a:p>
        </p:txBody>
      </p:sp>
    </p:spTree>
    <p:extLst>
      <p:ext uri="{BB962C8B-B14F-4D97-AF65-F5344CB8AC3E}">
        <p14:creationId xmlns:p14="http://schemas.microsoft.com/office/powerpoint/2010/main" val="3447765086"/>
      </p:ext>
    </p:extLst>
  </p:cSld>
  <p:clrMapOvr>
    <a:masterClrMapping/>
  </p:clrMapOvr>
  <mc:AlternateContent xmlns:mc="http://schemas.openxmlformats.org/markup-compatibility/2006" xmlns:p14="http://schemas.microsoft.com/office/powerpoint/2010/main">
    <mc:Choice Requires="p14">
      <p:transition spd="slow" p14:dur="3000" advClick="0" advTm="23000">
        <p14:shred/>
      </p:transition>
    </mc:Choice>
    <mc:Fallback xmlns="">
      <p:transition spd="slow" advClick="0" advTm="23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366</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Springvale First Baptist Church</dc:creator>
  <cp:lastModifiedBy>Springvale First Baptist Church</cp:lastModifiedBy>
  <cp:revision>12</cp:revision>
  <cp:lastPrinted>2025-03-13T16:33:55Z</cp:lastPrinted>
  <dcterms:created xsi:type="dcterms:W3CDTF">2025-03-10T13:56:44Z</dcterms:created>
  <dcterms:modified xsi:type="dcterms:W3CDTF">2025-03-17T13:10:43Z</dcterms:modified>
</cp:coreProperties>
</file>